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5143500" cx="9144000"/>
  <p:notesSz cx="6858000" cy="9144000"/>
  <p:embeddedFontLst>
    <p:embeddedFont>
      <p:font typeface="Allura"/>
      <p:regular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font" Target="fonts/Allura-regular.fntdata"/><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9458e3965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9458e3965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9458e3965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9458e3965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9458e3965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9458e3965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3409700" y="438600"/>
            <a:ext cx="4374900" cy="95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fr" sz="5000">
                <a:solidFill>
                  <a:srgbClr val="000000"/>
                </a:solidFill>
                <a:latin typeface="Allura"/>
                <a:ea typeface="Allura"/>
                <a:cs typeface="Allura"/>
                <a:sym typeface="Allura"/>
              </a:rPr>
              <a:t>L’</a:t>
            </a:r>
            <a:r>
              <a:rPr b="1" lang="fr" sz="5000">
                <a:latin typeface="Allura"/>
                <a:ea typeface="Allura"/>
                <a:cs typeface="Allura"/>
                <a:sym typeface="Allura"/>
              </a:rPr>
              <a:t>écoute</a:t>
            </a:r>
            <a:endParaRPr/>
          </a:p>
        </p:txBody>
      </p:sp>
      <p:sp>
        <p:nvSpPr>
          <p:cNvPr id="55" name="Google Shape;55;p13"/>
          <p:cNvSpPr txBox="1"/>
          <p:nvPr/>
        </p:nvSpPr>
        <p:spPr>
          <a:xfrm>
            <a:off x="5794650" y="53700"/>
            <a:ext cx="32973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fr" sz="1300">
                <a:solidFill>
                  <a:srgbClr val="000000"/>
                </a:solidFill>
              </a:rPr>
              <a:t>L’éducation à la relation… en Avent!</a:t>
            </a:r>
            <a:endParaRPr/>
          </a:p>
        </p:txBody>
      </p:sp>
      <p:pic>
        <p:nvPicPr>
          <p:cNvPr id="56" name="Google Shape;56;p13"/>
          <p:cNvPicPr preferRelativeResize="0"/>
          <p:nvPr/>
        </p:nvPicPr>
        <p:blipFill rotWithShape="1">
          <a:blip r:embed="rId3">
            <a:alphaModFix/>
          </a:blip>
          <a:srcRect b="8742" l="0" r="0" t="0"/>
          <a:stretch/>
        </p:blipFill>
        <p:spPr>
          <a:xfrm>
            <a:off x="467600" y="258036"/>
            <a:ext cx="2852300" cy="4488875"/>
          </a:xfrm>
          <a:prstGeom prst="rect">
            <a:avLst/>
          </a:prstGeom>
          <a:noFill/>
          <a:ln>
            <a:noFill/>
          </a:ln>
        </p:spPr>
      </p:pic>
      <p:sp>
        <p:nvSpPr>
          <p:cNvPr id="57" name="Google Shape;57;p13"/>
          <p:cNvSpPr txBox="1"/>
          <p:nvPr/>
        </p:nvSpPr>
        <p:spPr>
          <a:xfrm>
            <a:off x="3409700" y="1679875"/>
            <a:ext cx="5370600" cy="2986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fr"/>
              <a:t>Qui sont les personnes sur cette </a:t>
            </a:r>
            <a:r>
              <a:rPr lang="fr"/>
              <a:t>image?</a:t>
            </a:r>
            <a:endParaRPr/>
          </a:p>
          <a:p>
            <a:pPr indent="0" lvl="0" marL="914400" rtl="0" algn="l">
              <a:spcBef>
                <a:spcPts val="0"/>
              </a:spcBef>
              <a:spcAft>
                <a:spcPts val="0"/>
              </a:spcAft>
              <a:buNone/>
            </a:pPr>
            <a:r>
              <a:t/>
            </a:r>
            <a:endParaRPr/>
          </a:p>
          <a:p>
            <a:pPr indent="-317500" lvl="0" marL="457200" rtl="0" algn="l">
              <a:spcBef>
                <a:spcPts val="0"/>
              </a:spcBef>
              <a:spcAft>
                <a:spcPts val="0"/>
              </a:spcAft>
              <a:buSzPts val="1400"/>
              <a:buChar char="❖"/>
            </a:pPr>
            <a:r>
              <a:rPr lang="fr"/>
              <a:t>Dans quelle position est la personne adulte? Pourquoi?</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fr"/>
              <a:t>Comment sont placées les personnes les unes vis-à -vis des autres?</a:t>
            </a:r>
            <a:endParaRPr/>
          </a:p>
          <a:p>
            <a:pPr indent="0" lvl="0" marL="914400" rtl="0" algn="l">
              <a:spcBef>
                <a:spcPts val="0"/>
              </a:spcBef>
              <a:spcAft>
                <a:spcPts val="0"/>
              </a:spcAft>
              <a:buNone/>
            </a:pPr>
            <a:r>
              <a:t/>
            </a:r>
            <a:endParaRPr>
              <a:solidFill>
                <a:schemeClr val="dk1"/>
              </a:solidFill>
            </a:endParaRPr>
          </a:p>
          <a:p>
            <a:pPr indent="-317500" lvl="0" marL="457200" rtl="0" algn="l">
              <a:spcBef>
                <a:spcPts val="0"/>
              </a:spcBef>
              <a:spcAft>
                <a:spcPts val="0"/>
              </a:spcAft>
              <a:buClr>
                <a:schemeClr val="dk1"/>
              </a:buClr>
              <a:buSzPts val="1400"/>
              <a:buChar char="❖"/>
            </a:pPr>
            <a:r>
              <a:rPr lang="fr">
                <a:solidFill>
                  <a:schemeClr val="dk1"/>
                </a:solidFill>
              </a:rPr>
              <a:t>Que montre l’attitude de Jésus vis-à-vis des enfants sur ce dessin?</a:t>
            </a:r>
            <a:endParaRPr>
              <a:solidFill>
                <a:schemeClr val="dk1"/>
              </a:solidFill>
            </a:endParaRPr>
          </a:p>
          <a:p>
            <a:pPr indent="0" lvl="0" marL="914400" rtl="0" algn="l">
              <a:spcBef>
                <a:spcPts val="0"/>
              </a:spcBef>
              <a:spcAft>
                <a:spcPts val="0"/>
              </a:spcAft>
              <a:buNone/>
            </a:pPr>
            <a:r>
              <a:t/>
            </a:r>
            <a:endParaRPr>
              <a:solidFill>
                <a:schemeClr val="dk1"/>
              </a:solidFill>
            </a:endParaRPr>
          </a:p>
          <a:p>
            <a:pPr indent="-317500" lvl="0" marL="457200" rtl="0" algn="l">
              <a:spcBef>
                <a:spcPts val="0"/>
              </a:spcBef>
              <a:spcAft>
                <a:spcPts val="0"/>
              </a:spcAft>
              <a:buClr>
                <a:schemeClr val="dk1"/>
              </a:buClr>
              <a:buSzPts val="1400"/>
              <a:buChar char="❖"/>
            </a:pPr>
            <a:r>
              <a:rPr lang="fr">
                <a:solidFill>
                  <a:schemeClr val="dk1"/>
                </a:solidFill>
              </a:rPr>
              <a:t>Qui parle d’après vous? Et que disent-ils?</a:t>
            </a:r>
            <a:endParaRPr>
              <a:solidFill>
                <a:schemeClr val="dk1"/>
              </a:solidFill>
            </a:endParaRPr>
          </a:p>
          <a:p>
            <a:pPr indent="0" lvl="0" marL="914400" rtl="0" algn="l">
              <a:spcBef>
                <a:spcPts val="0"/>
              </a:spcBef>
              <a:spcAft>
                <a:spcPts val="0"/>
              </a:spcAft>
              <a:buNone/>
            </a:pPr>
            <a:r>
              <a:t/>
            </a:r>
            <a:endParaRPr/>
          </a:p>
          <a:p>
            <a:pPr indent="0" lvl="0" marL="45720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nvSpPr>
        <p:spPr>
          <a:xfrm>
            <a:off x="3409700" y="438600"/>
            <a:ext cx="4374900" cy="95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fr" sz="5000">
                <a:solidFill>
                  <a:srgbClr val="000000"/>
                </a:solidFill>
                <a:latin typeface="Allura"/>
                <a:ea typeface="Allura"/>
                <a:cs typeface="Allura"/>
                <a:sym typeface="Allura"/>
              </a:rPr>
              <a:t>L’</a:t>
            </a:r>
            <a:r>
              <a:rPr b="1" lang="fr" sz="5000">
                <a:latin typeface="Allura"/>
                <a:ea typeface="Allura"/>
                <a:cs typeface="Allura"/>
                <a:sym typeface="Allura"/>
              </a:rPr>
              <a:t>éco</a:t>
            </a:r>
            <a:r>
              <a:rPr b="1" lang="fr" sz="5000">
                <a:latin typeface="Allura"/>
                <a:ea typeface="Allura"/>
                <a:cs typeface="Allura"/>
                <a:sym typeface="Allura"/>
              </a:rPr>
              <a:t>ute</a:t>
            </a:r>
            <a:endParaRPr/>
          </a:p>
        </p:txBody>
      </p:sp>
      <p:sp>
        <p:nvSpPr>
          <p:cNvPr id="63" name="Google Shape;63;p14"/>
          <p:cNvSpPr txBox="1"/>
          <p:nvPr/>
        </p:nvSpPr>
        <p:spPr>
          <a:xfrm>
            <a:off x="5794650" y="53700"/>
            <a:ext cx="32973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fr" sz="1300">
                <a:solidFill>
                  <a:srgbClr val="000000"/>
                </a:solidFill>
              </a:rPr>
              <a:t>L’éducation à la relation… en Avent!</a:t>
            </a:r>
            <a:endParaRPr/>
          </a:p>
        </p:txBody>
      </p:sp>
      <p:pic>
        <p:nvPicPr>
          <p:cNvPr id="64" name="Google Shape;64;p14"/>
          <p:cNvPicPr preferRelativeResize="0"/>
          <p:nvPr/>
        </p:nvPicPr>
        <p:blipFill rotWithShape="1">
          <a:blip r:embed="rId3">
            <a:alphaModFix/>
          </a:blip>
          <a:srcRect b="8742" l="0" r="0" t="0"/>
          <a:stretch/>
        </p:blipFill>
        <p:spPr>
          <a:xfrm>
            <a:off x="484925" y="327311"/>
            <a:ext cx="2852300" cy="4488875"/>
          </a:xfrm>
          <a:prstGeom prst="rect">
            <a:avLst/>
          </a:prstGeom>
          <a:noFill/>
          <a:ln>
            <a:noFill/>
          </a:ln>
        </p:spPr>
      </p:pic>
      <p:sp>
        <p:nvSpPr>
          <p:cNvPr id="65" name="Google Shape;65;p14"/>
          <p:cNvSpPr txBox="1"/>
          <p:nvPr/>
        </p:nvSpPr>
        <p:spPr>
          <a:xfrm>
            <a:off x="4000500" y="2164775"/>
            <a:ext cx="48318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t>→ Qu’est-ce qui empêche parfois d’être vraiment à l’écoute de l’autre?</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 Qu’est-ce que je ressens quand je parle et je ne me sens pas vraiment écouté?</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 Quels moyens peut-on trouver pour mieux écouter?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nvSpPr>
        <p:spPr>
          <a:xfrm>
            <a:off x="3409700" y="438600"/>
            <a:ext cx="4374900" cy="95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fr" sz="5000">
                <a:solidFill>
                  <a:srgbClr val="000000"/>
                </a:solidFill>
                <a:latin typeface="Allura"/>
                <a:ea typeface="Allura"/>
                <a:cs typeface="Allura"/>
                <a:sym typeface="Allura"/>
              </a:rPr>
              <a:t>L’</a:t>
            </a:r>
            <a:r>
              <a:rPr b="1" lang="fr" sz="5000">
                <a:latin typeface="Allura"/>
                <a:ea typeface="Allura"/>
                <a:cs typeface="Allura"/>
                <a:sym typeface="Allura"/>
              </a:rPr>
              <a:t>écoute</a:t>
            </a:r>
            <a:endParaRPr/>
          </a:p>
        </p:txBody>
      </p:sp>
      <p:sp>
        <p:nvSpPr>
          <p:cNvPr id="71" name="Google Shape;71;p15"/>
          <p:cNvSpPr txBox="1"/>
          <p:nvPr/>
        </p:nvSpPr>
        <p:spPr>
          <a:xfrm>
            <a:off x="5794650" y="53700"/>
            <a:ext cx="32973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fr" sz="1300">
                <a:solidFill>
                  <a:srgbClr val="000000"/>
                </a:solidFill>
              </a:rPr>
              <a:t>L’éducation à la relation… en Avent!</a:t>
            </a:r>
            <a:endParaRPr/>
          </a:p>
        </p:txBody>
      </p:sp>
      <p:pic>
        <p:nvPicPr>
          <p:cNvPr id="72" name="Google Shape;72;p15"/>
          <p:cNvPicPr preferRelativeResize="0"/>
          <p:nvPr/>
        </p:nvPicPr>
        <p:blipFill rotWithShape="1">
          <a:blip r:embed="rId3">
            <a:alphaModFix/>
          </a:blip>
          <a:srcRect b="8742" l="0" r="0" t="0"/>
          <a:stretch/>
        </p:blipFill>
        <p:spPr>
          <a:xfrm>
            <a:off x="484925" y="327311"/>
            <a:ext cx="2852300" cy="4488875"/>
          </a:xfrm>
          <a:prstGeom prst="rect">
            <a:avLst/>
          </a:prstGeom>
          <a:noFill/>
          <a:ln>
            <a:noFill/>
          </a:ln>
        </p:spPr>
      </p:pic>
      <p:sp>
        <p:nvSpPr>
          <p:cNvPr id="73" name="Google Shape;73;p15"/>
          <p:cNvSpPr txBox="1"/>
          <p:nvPr/>
        </p:nvSpPr>
        <p:spPr>
          <a:xfrm>
            <a:off x="3879275" y="1584625"/>
            <a:ext cx="5039400" cy="2749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fr" sz="1100">
                <a:solidFill>
                  <a:srgbClr val="333333"/>
                </a:solidFill>
              </a:rPr>
              <a:t>Evangile de Jésus-Christ selon St Marc (10, 46-52)</a:t>
            </a:r>
            <a:endParaRPr b="1" sz="1100">
              <a:solidFill>
                <a:srgbClr val="333333"/>
              </a:solidFill>
            </a:endParaRPr>
          </a:p>
          <a:p>
            <a:pPr indent="457200" lvl="0" marL="0" rtl="0" algn="l">
              <a:spcBef>
                <a:spcPts val="0"/>
              </a:spcBef>
              <a:spcAft>
                <a:spcPts val="0"/>
              </a:spcAft>
              <a:buNone/>
            </a:pPr>
            <a:r>
              <a:t/>
            </a:r>
            <a:endParaRPr sz="1100">
              <a:solidFill>
                <a:srgbClr val="333333"/>
              </a:solidFill>
            </a:endParaRPr>
          </a:p>
          <a:p>
            <a:pPr indent="457200" lvl="0" marL="0" rtl="0" algn="l">
              <a:spcBef>
                <a:spcPts val="0"/>
              </a:spcBef>
              <a:spcAft>
                <a:spcPts val="0"/>
              </a:spcAft>
              <a:buClr>
                <a:schemeClr val="dk1"/>
              </a:buClr>
              <a:buSzPts val="1100"/>
              <a:buFont typeface="Arial"/>
              <a:buNone/>
            </a:pPr>
            <a:r>
              <a:rPr lang="fr" sz="1100">
                <a:solidFill>
                  <a:srgbClr val="333333"/>
                </a:solidFill>
              </a:rPr>
              <a:t>Tandis que Jésus sortait de Jéricho avec ses disciples et une foule nombreuse, le fils de Timée, Bartimée, un aveugle qui mendiait, était assis au bord du chemin. Quand il entendit que c’était Jésus de Nazareth, il se mit à crier : « Fils de David, Jésus, prends pitié de moi ! »</a:t>
            </a:r>
            <a:endParaRPr sz="1100">
              <a:solidFill>
                <a:srgbClr val="333333"/>
              </a:solidFill>
            </a:endParaRPr>
          </a:p>
          <a:p>
            <a:pPr indent="0" lvl="0" marL="0" rtl="0" algn="l">
              <a:spcBef>
                <a:spcPts val="0"/>
              </a:spcBef>
              <a:spcAft>
                <a:spcPts val="0"/>
              </a:spcAft>
              <a:buClr>
                <a:schemeClr val="dk1"/>
              </a:buClr>
              <a:buSzPts val="1100"/>
              <a:buFont typeface="Arial"/>
              <a:buNone/>
            </a:pPr>
            <a:r>
              <a:rPr lang="fr" sz="1100">
                <a:solidFill>
                  <a:srgbClr val="333333"/>
                </a:solidFill>
              </a:rPr>
              <a:t>Beaucoup de gens le rabrouaient pour le faire taire, mais il criait de plus belle : « Fils de David, prends pitié de moi ! » </a:t>
            </a:r>
            <a:endParaRPr sz="1100">
              <a:solidFill>
                <a:srgbClr val="333333"/>
              </a:solidFill>
            </a:endParaRPr>
          </a:p>
          <a:p>
            <a:pPr indent="457200" lvl="0" marL="0" rtl="0" algn="l">
              <a:spcBef>
                <a:spcPts val="0"/>
              </a:spcBef>
              <a:spcAft>
                <a:spcPts val="0"/>
              </a:spcAft>
              <a:buClr>
                <a:schemeClr val="dk1"/>
              </a:buClr>
              <a:buSzPts val="1100"/>
              <a:buFont typeface="Arial"/>
              <a:buNone/>
            </a:pPr>
            <a:r>
              <a:rPr lang="fr" sz="1100">
                <a:solidFill>
                  <a:srgbClr val="333333"/>
                </a:solidFill>
              </a:rPr>
              <a:t>Jésus s’arrête et dit : « Appelez-le. » On appelle donc l’aveugle, et on lui dit : « Confiance, lève-toi ; il t’appelle. » L’aveugle jeta son manteau, bondit et courut vers Jésus.</a:t>
            </a:r>
            <a:endParaRPr sz="1100">
              <a:solidFill>
                <a:srgbClr val="333333"/>
              </a:solidFill>
            </a:endParaRPr>
          </a:p>
          <a:p>
            <a:pPr indent="457200" lvl="0" marL="0" rtl="0" algn="l">
              <a:spcBef>
                <a:spcPts val="0"/>
              </a:spcBef>
              <a:spcAft>
                <a:spcPts val="0"/>
              </a:spcAft>
              <a:buClr>
                <a:schemeClr val="dk1"/>
              </a:buClr>
              <a:buSzPts val="1100"/>
              <a:buFont typeface="Arial"/>
              <a:buNone/>
            </a:pPr>
            <a:r>
              <a:rPr lang="fr" sz="1100">
                <a:solidFill>
                  <a:srgbClr val="333333"/>
                </a:solidFill>
              </a:rPr>
              <a:t>Prenant la parole, Jésus lui dit : « Que veux-tu que je fasse pour toi ? » L’aveugle lui dit : « Rabbouni, que je retrouve la vue ! » Et Jésus lui dit : « Va, ta foi t’a sauvé. » Aussitôt l’homme retrouva la vue, et il suivait Jésus sur le chemin.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nvSpPr>
        <p:spPr>
          <a:xfrm>
            <a:off x="3409700" y="438600"/>
            <a:ext cx="4374900" cy="95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fr" sz="5000">
                <a:solidFill>
                  <a:srgbClr val="000000"/>
                </a:solidFill>
                <a:latin typeface="Allura"/>
                <a:ea typeface="Allura"/>
                <a:cs typeface="Allura"/>
                <a:sym typeface="Allura"/>
              </a:rPr>
              <a:t>L’</a:t>
            </a:r>
            <a:r>
              <a:rPr b="1" lang="fr" sz="5000">
                <a:latin typeface="Allura"/>
                <a:ea typeface="Allura"/>
                <a:cs typeface="Allura"/>
                <a:sym typeface="Allura"/>
              </a:rPr>
              <a:t>écoute</a:t>
            </a:r>
            <a:endParaRPr/>
          </a:p>
        </p:txBody>
      </p:sp>
      <p:sp>
        <p:nvSpPr>
          <p:cNvPr id="79" name="Google Shape;79;p16"/>
          <p:cNvSpPr txBox="1"/>
          <p:nvPr/>
        </p:nvSpPr>
        <p:spPr>
          <a:xfrm>
            <a:off x="5794650" y="53700"/>
            <a:ext cx="32973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fr" sz="1300">
                <a:solidFill>
                  <a:srgbClr val="000000"/>
                </a:solidFill>
              </a:rPr>
              <a:t>L’éducation à la relation… en Avent!</a:t>
            </a:r>
            <a:endParaRPr/>
          </a:p>
        </p:txBody>
      </p:sp>
      <p:pic>
        <p:nvPicPr>
          <p:cNvPr id="80" name="Google Shape;80;p16"/>
          <p:cNvPicPr preferRelativeResize="0"/>
          <p:nvPr/>
        </p:nvPicPr>
        <p:blipFill rotWithShape="1">
          <a:blip r:embed="rId3">
            <a:alphaModFix/>
          </a:blip>
          <a:srcRect b="8742" l="0" r="0" t="0"/>
          <a:stretch/>
        </p:blipFill>
        <p:spPr>
          <a:xfrm>
            <a:off x="467600" y="258036"/>
            <a:ext cx="2852300" cy="4488875"/>
          </a:xfrm>
          <a:prstGeom prst="rect">
            <a:avLst/>
          </a:prstGeom>
          <a:noFill/>
          <a:ln>
            <a:noFill/>
          </a:ln>
        </p:spPr>
      </p:pic>
      <p:sp>
        <p:nvSpPr>
          <p:cNvPr id="81" name="Google Shape;81;p16"/>
          <p:cNvSpPr txBox="1"/>
          <p:nvPr/>
        </p:nvSpPr>
        <p:spPr>
          <a:xfrm>
            <a:off x="3636800" y="1567300"/>
            <a:ext cx="5307900" cy="28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Seigneur, tu me dis d’écouter.</a:t>
            </a:r>
            <a:endParaRPr sz="1600">
              <a:solidFill>
                <a:schemeClr val="dk1"/>
              </a:solidFill>
              <a:latin typeface="Allura"/>
              <a:ea typeface="Allura"/>
              <a:cs typeface="Allura"/>
              <a:sym typeface="Allura"/>
            </a:endParaRPr>
          </a:p>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Ecouter ta Parole, écouter mon frère et ma sœur, écouter mon cœur.</a:t>
            </a:r>
            <a:endParaRPr sz="1600">
              <a:solidFill>
                <a:schemeClr val="dk1"/>
              </a:solidFill>
              <a:latin typeface="Allura"/>
              <a:ea typeface="Allura"/>
              <a:cs typeface="Allura"/>
              <a:sym typeface="Allura"/>
            </a:endParaRPr>
          </a:p>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Fais-moi la grâce de cette écoute !</a:t>
            </a:r>
            <a:endParaRPr sz="1600">
              <a:solidFill>
                <a:schemeClr val="dk1"/>
              </a:solidFill>
              <a:latin typeface="Allura"/>
              <a:ea typeface="Allura"/>
              <a:cs typeface="Allura"/>
              <a:sym typeface="Allura"/>
            </a:endParaRPr>
          </a:p>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Apprends-moi à toujours mieux écouter !</a:t>
            </a:r>
            <a:endParaRPr sz="1600">
              <a:solidFill>
                <a:schemeClr val="dk1"/>
              </a:solidFill>
              <a:latin typeface="Allura"/>
              <a:ea typeface="Allura"/>
              <a:cs typeface="Allura"/>
              <a:sym typeface="Allura"/>
            </a:endParaRPr>
          </a:p>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Fais de moi ton disciple, Toi qui écoutais sans cesse le Père</a:t>
            </a:r>
            <a:endParaRPr sz="1600">
              <a:solidFill>
                <a:schemeClr val="dk1"/>
              </a:solidFill>
              <a:latin typeface="Allura"/>
              <a:ea typeface="Allura"/>
              <a:cs typeface="Allura"/>
              <a:sym typeface="Allura"/>
            </a:endParaRPr>
          </a:p>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Et qui accueillait chacun avec bienveillance !</a:t>
            </a:r>
            <a:endParaRPr sz="1600">
              <a:solidFill>
                <a:schemeClr val="dk1"/>
              </a:solidFill>
              <a:latin typeface="Allura"/>
              <a:ea typeface="Allura"/>
              <a:cs typeface="Allura"/>
              <a:sym typeface="Allura"/>
            </a:endParaRPr>
          </a:p>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Oui, Seigneur, fais-moi le don de l’écoute</a:t>
            </a:r>
            <a:endParaRPr sz="1600">
              <a:solidFill>
                <a:schemeClr val="dk1"/>
              </a:solidFill>
              <a:latin typeface="Allura"/>
              <a:ea typeface="Allura"/>
              <a:cs typeface="Allura"/>
              <a:sym typeface="Allura"/>
            </a:endParaRPr>
          </a:p>
          <a:p>
            <a:pPr indent="0" lvl="0" marL="0" rtl="0" algn="l">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Afin que moi aussi je sois écouté de Toi, des autres,</a:t>
            </a:r>
            <a:endParaRPr sz="1600">
              <a:solidFill>
                <a:schemeClr val="dk1"/>
              </a:solidFill>
              <a:latin typeface="Allura"/>
              <a:ea typeface="Allura"/>
              <a:cs typeface="Allura"/>
              <a:sym typeface="Allura"/>
            </a:endParaRPr>
          </a:p>
          <a:p>
            <a:pPr indent="0" lvl="0" marL="0" rtl="0" algn="l">
              <a:spcBef>
                <a:spcPts val="0"/>
              </a:spcBef>
              <a:spcAft>
                <a:spcPts val="0"/>
              </a:spcAft>
              <a:buNone/>
            </a:pPr>
            <a:r>
              <a:rPr lang="fr" sz="1600">
                <a:solidFill>
                  <a:schemeClr val="dk1"/>
                </a:solidFill>
                <a:latin typeface="Allura"/>
                <a:ea typeface="Allura"/>
                <a:cs typeface="Allura"/>
                <a:sym typeface="Allura"/>
              </a:rPr>
              <a:t>Et mon cœur soit dans la joie.</a:t>
            </a:r>
            <a:endParaRPr sz="1600">
              <a:solidFill>
                <a:schemeClr val="dk1"/>
              </a:solidFill>
              <a:latin typeface="Allura"/>
              <a:ea typeface="Allura"/>
              <a:cs typeface="Allura"/>
              <a:sym typeface="Allura"/>
            </a:endParaRPr>
          </a:p>
          <a:p>
            <a:pPr indent="0" lvl="0" marL="0" rtl="0" algn="ctr">
              <a:spcBef>
                <a:spcPts val="0"/>
              </a:spcBef>
              <a:spcAft>
                <a:spcPts val="0"/>
              </a:spcAft>
              <a:buClr>
                <a:schemeClr val="dk1"/>
              </a:buClr>
              <a:buSzPts val="1100"/>
              <a:buFont typeface="Arial"/>
              <a:buNone/>
            </a:pPr>
            <a:r>
              <a:rPr lang="fr" sz="1600">
                <a:solidFill>
                  <a:schemeClr val="dk1"/>
                </a:solidFill>
                <a:latin typeface="Allura"/>
                <a:ea typeface="Allura"/>
                <a:cs typeface="Allura"/>
                <a:sym typeface="Allura"/>
              </a:rPr>
              <a:t>***</a:t>
            </a:r>
            <a:endParaRPr sz="1600">
              <a:solidFill>
                <a:schemeClr val="dk1"/>
              </a:solidFill>
              <a:latin typeface="Allura"/>
              <a:ea typeface="Allura"/>
              <a:cs typeface="Allura"/>
              <a:sym typeface="Allura"/>
            </a:endParaRPr>
          </a:p>
          <a:p>
            <a:pPr indent="0" lvl="0" marL="0" rtl="0" algn="l">
              <a:spcBef>
                <a:spcPts val="0"/>
              </a:spcBef>
              <a:spcAft>
                <a:spcPts val="0"/>
              </a:spcAft>
              <a:buNone/>
            </a:pPr>
            <a:r>
              <a:t/>
            </a:r>
            <a:endParaRPr/>
          </a:p>
        </p:txBody>
      </p:sp>
      <p:sp>
        <p:nvSpPr>
          <p:cNvPr id="82" name="Google Shape;82;p16"/>
          <p:cNvSpPr txBox="1"/>
          <p:nvPr/>
        </p:nvSpPr>
        <p:spPr>
          <a:xfrm>
            <a:off x="519550" y="4675900"/>
            <a:ext cx="84426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i="1" lang="fr">
                <a:solidFill>
                  <a:schemeClr val="dk1"/>
                </a:solidFill>
                <a:latin typeface="Allura"/>
                <a:ea typeface="Allura"/>
                <a:cs typeface="Allura"/>
                <a:sym typeface="Allura"/>
              </a:rPr>
              <a:t>« Ma mère et mes frères sont ceux qui écoutent la Parole de Dieu et qui la mettent en pratique » (Luc 8,21)</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