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Allura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Allura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88fb488a8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88fb488a8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88fb488a8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88fb488a8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88fb488a85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88fb488a8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180100" y="351575"/>
            <a:ext cx="4374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L’</a:t>
            </a:r>
            <a:r>
              <a:rPr b="1" lang="fr" sz="5000">
                <a:latin typeface="Allura"/>
                <a:ea typeface="Allura"/>
                <a:cs typeface="Allura"/>
                <a:sym typeface="Allura"/>
              </a:rPr>
              <a:t>accueil de l’autre</a:t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5794650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000000"/>
                </a:solidFill>
              </a:rPr>
              <a:t>L’éducation à la relation… en Avent!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58275"/>
            <a:ext cx="2858549" cy="353282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316425" y="1515350"/>
            <a:ext cx="55764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/>
              <a:t>Écoute</a:t>
            </a:r>
            <a:r>
              <a:rPr i="1" lang="fr"/>
              <a:t> ou l</a:t>
            </a:r>
            <a:r>
              <a:rPr i="1" lang="fr"/>
              <a:t>is la parabole des nombrils</a:t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→ Il m’arrive de ne m’occuper que de moi, et de ne pas tenir compte des autres? Je repense à des moments où je l’ai fait et je me demande ce que je ressentais à ce moment-là.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→ Qu’est-ce que je ressens quand je me trouve face à une personne qui ne s’intéresse pas à moi?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Qu’est-ce que je ressens quand je me trouve face à une personne </a:t>
            </a:r>
            <a:r>
              <a:rPr lang="fr"/>
              <a:t>qui ne m’accueille pas comme je suis?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→ Qu’est-ce que je ressens quand je prends le temps d’accueillir vraiment une autre personne, de m’intéresser à elle?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2180100" y="351575"/>
            <a:ext cx="4374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L’</a:t>
            </a:r>
            <a:r>
              <a:rPr b="1" lang="fr" sz="5000">
                <a:latin typeface="Allura"/>
                <a:ea typeface="Allura"/>
                <a:cs typeface="Allura"/>
                <a:sym typeface="Allura"/>
              </a:rPr>
              <a:t>accueil de l’autre</a:t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5794650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000000"/>
                </a:solidFill>
              </a:rPr>
              <a:t>L’éducation à la relation… en Avent!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58275"/>
            <a:ext cx="2858549" cy="353282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316425" y="1515350"/>
            <a:ext cx="5576400" cy="31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600">
                <a:solidFill>
                  <a:schemeClr val="dk1"/>
                </a:solidFill>
              </a:rPr>
              <a:t>Evangile de Jésus-Christ selon St Matthieu 22, 34-40</a:t>
            </a:r>
            <a:endParaRPr b="1" sz="16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333333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Les pharisiens, apprenant qu’il avait fermé la bouche aux sadducéens, se réunirent, et l’un d’entre eux, un docteur de la Loi, posa une question à Jésus pour le mettre à l’épreuve : 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« Maître, dans la Loi, quel est le grand commandement ? »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Jésus lui répondit : « Tu aimeras le Seigneur ton Dieu de tout ton cœur, de toute ton âme et de tout ton esprit. Voilà le grand, le premier commandement. Et le second lui est semblable : Tu aimeras ton prochain comme toi-même. De ces deux commandements dépend toute la Loi, ainsi que les Prophètes.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2180100" y="351575"/>
            <a:ext cx="4374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L’</a:t>
            </a:r>
            <a:r>
              <a:rPr b="1" lang="fr" sz="5000">
                <a:latin typeface="Allura"/>
                <a:ea typeface="Allura"/>
                <a:cs typeface="Allura"/>
                <a:sym typeface="Allura"/>
              </a:rPr>
              <a:t>accueil de l’autre</a:t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5794650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000000"/>
                </a:solidFill>
              </a:rPr>
              <a:t>L’éducation à la relation… en Avent!</a:t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3316425" y="1515350"/>
            <a:ext cx="557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9125" y="1712925"/>
            <a:ext cx="2009775" cy="25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813950" y="2008900"/>
            <a:ext cx="4615200" cy="23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r" sz="1600">
                <a:solidFill>
                  <a:srgbClr val="4D4D4D"/>
                </a:solidFill>
                <a:highlight>
                  <a:srgbClr val="FFFFFF"/>
                </a:highlight>
              </a:rPr>
              <a:t>“Nous ne saurons jamais tout le bien qu'un simple sourire peut être capable de faire.”</a:t>
            </a:r>
            <a:endParaRPr i="1" sz="1600">
              <a:solidFill>
                <a:srgbClr val="4D4D4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rgbClr val="4D4D4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600">
                <a:solidFill>
                  <a:srgbClr val="4D4D4D"/>
                </a:solidFill>
                <a:highlight>
                  <a:srgbClr val="FFFFFF"/>
                </a:highlight>
              </a:rPr>
              <a:t>***</a:t>
            </a:r>
            <a:endParaRPr i="1" sz="1600">
              <a:solidFill>
                <a:srgbClr val="4D4D4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600">
              <a:solidFill>
                <a:srgbClr val="4D4D4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r" sz="1600">
                <a:solidFill>
                  <a:srgbClr val="4D4D4D"/>
                </a:solidFill>
                <a:highlight>
                  <a:srgbClr val="FFFFFF"/>
                </a:highlight>
              </a:rPr>
              <a:t>“ Ne laissez jamais personne venir à vous et repartir sans être plus heureux.”</a:t>
            </a:r>
            <a:endParaRPr i="1" sz="1600">
              <a:solidFill>
                <a:srgbClr val="4D4D4D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2180100" y="351575"/>
            <a:ext cx="4374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L’</a:t>
            </a:r>
            <a:r>
              <a:rPr b="1" lang="fr" sz="5000">
                <a:latin typeface="Allura"/>
                <a:ea typeface="Allura"/>
                <a:cs typeface="Allura"/>
                <a:sym typeface="Allura"/>
              </a:rPr>
              <a:t>accueil de l’autre</a:t>
            </a:r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5794650" y="53700"/>
            <a:ext cx="3297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000000"/>
                </a:solidFill>
              </a:rPr>
              <a:t>L’éducation à la relation… en Avent!</a:t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58275"/>
            <a:ext cx="2858549" cy="353282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3299100" y="1965625"/>
            <a:ext cx="5576400" cy="29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6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  <a:t>Viens Seigneur m’apprendre à accueillir toutes les personnes que Tu mets sur ma route.</a:t>
            </a:r>
            <a:br>
              <a:rPr b="1" lang="fr" sz="26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</a:br>
            <a:br>
              <a:rPr b="1" lang="fr" sz="26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</a:br>
            <a:r>
              <a:rPr b="1" lang="fr" sz="26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  <a:t>Apprends-moi à ouvrir la porte de mon coeur</a:t>
            </a:r>
            <a:endParaRPr b="1" sz="2600">
              <a:solidFill>
                <a:schemeClr val="dk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fr" sz="2600">
                <a:solidFill>
                  <a:schemeClr val="dk1"/>
                </a:solidFill>
                <a:latin typeface="Allura"/>
                <a:ea typeface="Allura"/>
                <a:cs typeface="Allura"/>
                <a:sym typeface="Allura"/>
              </a:rPr>
              <a:t>et à leur faire de la place dans ma vie.</a:t>
            </a:r>
            <a:endParaRPr b="1" sz="2600">
              <a:solidFill>
                <a:schemeClr val="dk1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