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llura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llur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9b7ea7965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9b7ea7965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9b7ea7965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9b7ea7965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625" y="1382000"/>
            <a:ext cx="6134100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80100" y="427700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 patience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294400" y="2208075"/>
            <a:ext cx="45894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latin typeface="Allura"/>
                <a:ea typeface="Allura"/>
                <a:cs typeface="Allura"/>
                <a:sym typeface="Allura"/>
              </a:rPr>
              <a:t>On a besoin de patience avec tout le monde,</a:t>
            </a:r>
            <a:endParaRPr b="1" sz="24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latin typeface="Allura"/>
                <a:ea typeface="Allura"/>
                <a:cs typeface="Allura"/>
                <a:sym typeface="Allura"/>
              </a:rPr>
              <a:t>mais particulièrement avec soi-même.</a:t>
            </a:r>
            <a:endParaRPr b="1" sz="24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000"/>
              <a:t>St François de Sales</a:t>
            </a:r>
            <a:endParaRPr i="1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6125" y="1823625"/>
            <a:ext cx="4664700" cy="2817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180100" y="427700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 patience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181825" y="1823625"/>
            <a:ext cx="3966000" cy="3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Evangile selon St Luc (13, 6-9)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chemeClr val="dk1"/>
                </a:solidFill>
              </a:rPr>
              <a:t>Jésus disait encore cette parabole : « Quelqu’un avait un figuier planté dans sa vigne. Il vint chercher du fruit sur ce figuier, et n’en trouva pas.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chemeClr val="dk1"/>
                </a:solidFill>
              </a:rPr>
              <a:t>Il dit alors à son vigneron : “Voilà trois ans que je viens chercher du fruit sur ce figuier, et je n’en trouve pas. Coupe-le. À quoi bon le laisser épuiser le sol ?”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>
                <a:solidFill>
                  <a:schemeClr val="dk1"/>
                </a:solidFill>
              </a:rPr>
              <a:t>Mais le vigneron lui répondit : “Maître, laisse-le encore cette année, le temps que je bêche autour pour y mettre du fumier. Peut-être donnera-t-il du fruit à l’avenir. Sinon, tu le couperas.” »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1298862" y="1189350"/>
            <a:ext cx="6546274" cy="39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197400" y="235050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 patience</a:t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1472050" y="1735450"/>
            <a:ext cx="62865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Seigneur, apprends-moi la patience,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Toi qui nous laisses le temps et nous attends sans cesse.</a:t>
            </a:r>
            <a:br>
              <a:rPr b="1" lang="fr" sz="1800">
                <a:latin typeface="Allura"/>
                <a:ea typeface="Allura"/>
                <a:cs typeface="Allura"/>
                <a:sym typeface="Allura"/>
              </a:rPr>
            </a:br>
            <a:br>
              <a:rPr b="1" lang="fr" sz="1800">
                <a:latin typeface="Allura"/>
                <a:ea typeface="Allura"/>
                <a:cs typeface="Allura"/>
                <a:sym typeface="Allura"/>
              </a:rPr>
            </a:b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Apprends-moi à accepter avec patience mes défauts et ceux de mes proches.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Apprends-moi à me donner le temps de progresser 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et d’atteindre les objectifs que je me suis fixés,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Apprends-moi aussi à donner aux autres le temps dont ils ont besoin,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à respecter le rythme qui est le leur.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latin typeface="Allura"/>
                <a:ea typeface="Allura"/>
                <a:cs typeface="Allura"/>
                <a:sym typeface="Allura"/>
              </a:rPr>
              <a:t>Seigneur, apprends-moi la patience.</a:t>
            </a:r>
            <a:endParaRPr b="1" sz="1800"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